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11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Parénte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7A0A466F-5F3B-B095-1F4D-2CA1D40D4D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576"/>
            <a:ext cx="12192000" cy="686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77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s Parénte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:a16="http://schemas.microsoft.com/office/drawing/2014/main" id="{46FF21A6-BC01-FC6A-23FC-DE660701F42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362483" y="204787"/>
            <a:ext cx="9467034" cy="720000"/>
            <a:chOff x="3111500" y="204787"/>
            <a:chExt cx="6136821" cy="466726"/>
          </a:xfrm>
        </p:grpSpPr>
        <p:pic>
          <p:nvPicPr>
            <p:cNvPr id="4" name="Imagen 1" descr="Interfaz de usuario gráfica, Texto, Aplicación, Correo electrónico&#10;&#10;El contenido generado por IA puede ser incorrecto.">
              <a:extLst>
                <a:ext uri="{FF2B5EF4-FFF2-40B4-BE49-F238E27FC236}">
                  <a16:creationId xmlns:a16="http://schemas.microsoft.com/office/drawing/2014/main" id="{5F021708-6053-8477-4FAD-D0D519E036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80" t="17937" r="20235" b="50175"/>
            <a:stretch>
              <a:fillRect/>
            </a:stretch>
          </p:blipFill>
          <p:spPr bwMode="auto">
            <a:xfrm>
              <a:off x="3111500" y="204788"/>
              <a:ext cx="1552575" cy="466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Imagen 3">
              <a:extLst>
                <a:ext uri="{FF2B5EF4-FFF2-40B4-BE49-F238E27FC236}">
                  <a16:creationId xmlns:a16="http://schemas.microsoft.com/office/drawing/2014/main" id="{814742BD-1182-0B94-17C3-757EB9B8FF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4471" y="204787"/>
              <a:ext cx="4133850" cy="466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" name="Imagen 5">
            <a:extLst>
              <a:ext uri="{FF2B5EF4-FFF2-40B4-BE49-F238E27FC236}">
                <a16:creationId xmlns:a16="http://schemas.microsoft.com/office/drawing/2014/main" id="{ACC42227-1F10-777E-0270-0C9E63379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595" y="1757045"/>
            <a:ext cx="5399405" cy="510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22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634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9F2C7760-3CC2-5E61-4290-46A0BC4F69A5}"/>
              </a:ext>
            </a:extLst>
          </p:cNvPr>
          <p:cNvSpPr txBox="1">
            <a:spLocks/>
          </p:cNvSpPr>
          <p:nvPr/>
        </p:nvSpPr>
        <p:spPr>
          <a:xfrm>
            <a:off x="5862302" y="2979341"/>
            <a:ext cx="6295226" cy="21672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  <a:buNone/>
            </a:pPr>
            <a:r>
              <a:rPr lang="es-ES" sz="1800" b="1" kern="1400" cap="all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título extendido de su comunicación </a:t>
            </a:r>
            <a:br>
              <a:rPr lang="es-ES" sz="1800" b="0" kern="0" cap="all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s-ES" sz="1800" b="1" kern="1400" cap="all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es-E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Nombre Apellido</a:t>
            </a:r>
            <a:r>
              <a:rPr lang="es-ES" sz="180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s-E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Nombre Apellido</a:t>
            </a:r>
            <a:r>
              <a:rPr lang="es-ES" sz="180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s-E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Nombre Apellido</a:t>
            </a:r>
            <a:r>
              <a:rPr lang="es-ES" sz="180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s-E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s-ES" sz="1800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1,3</a:t>
            </a:r>
            <a:r>
              <a:rPr lang="es-ES" sz="1800" i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Afiliación (Titulación, Centro, Departamento, Unidad, Servicio), correo electrónico</a:t>
            </a:r>
            <a:endParaRPr lang="es-ES" sz="1800" i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s-ES" sz="1800" i="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</a:t>
            </a:r>
            <a:r>
              <a:rPr lang="es-ES" sz="1800" i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Afiliación (Titulación, Centro, Departamento, Unidad, Servicio), correo electrónico</a:t>
            </a:r>
            <a:endParaRPr lang="es-ES" sz="1800" i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192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0A70DA57-C697-6692-027F-C2A2E3398C26}"/>
              </a:ext>
            </a:extLst>
          </p:cNvPr>
          <p:cNvGrpSpPr>
            <a:grpSpLocks noChangeAspect="1"/>
          </p:cNvGrpSpPr>
          <p:nvPr/>
        </p:nvGrpSpPr>
        <p:grpSpPr>
          <a:xfrm>
            <a:off x="1362483" y="204787"/>
            <a:ext cx="9467034" cy="720000"/>
            <a:chOff x="3111500" y="204787"/>
            <a:chExt cx="6136821" cy="466726"/>
          </a:xfrm>
        </p:grpSpPr>
        <p:pic>
          <p:nvPicPr>
            <p:cNvPr id="2050" name="Imagen 1" descr="Interfaz de usuario gráfica, Texto, Aplicación, Correo electrónico&#10;&#10;El contenido generado por IA puede ser incorrecto.">
              <a:extLst>
                <a:ext uri="{FF2B5EF4-FFF2-40B4-BE49-F238E27FC236}">
                  <a16:creationId xmlns:a16="http://schemas.microsoft.com/office/drawing/2014/main" id="{2ECE7432-1EFF-7AE6-0E73-63F2025776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80" t="17937" r="20235" b="50175"/>
            <a:stretch>
              <a:fillRect/>
            </a:stretch>
          </p:blipFill>
          <p:spPr bwMode="auto">
            <a:xfrm>
              <a:off x="3111500" y="204788"/>
              <a:ext cx="1552575" cy="466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Imagen 3">
              <a:extLst>
                <a:ext uri="{FF2B5EF4-FFF2-40B4-BE49-F238E27FC236}">
                  <a16:creationId xmlns:a16="http://schemas.microsoft.com/office/drawing/2014/main" id="{6D75942A-33C2-5319-5591-341500E1CA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4471" y="204787"/>
              <a:ext cx="4133850" cy="466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7" name="Imagen 6">
            <a:extLst>
              <a:ext uri="{FF2B5EF4-FFF2-40B4-BE49-F238E27FC236}">
                <a16:creationId xmlns:a16="http://schemas.microsoft.com/office/drawing/2014/main" id="{677F061B-9CA3-36F3-F7B9-AFC4E92DA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595" y="1757045"/>
            <a:ext cx="5399405" cy="5100955"/>
          </a:xfrm>
          <a:prstGeom prst="rect">
            <a:avLst/>
          </a:prstGeom>
        </p:spPr>
      </p:pic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60DFFC47-A37B-0EAF-8AF3-BC8F17D8A3E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76300" y="1335087"/>
            <a:ext cx="10728325" cy="39592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PLANTILLA DE PRESENTACIONES</a:t>
            </a:r>
          </a:p>
          <a:p>
            <a:pPr marL="444500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s-ES" sz="2000" i="1" dirty="0">
                <a:latin typeface="Arial" panose="020B0604020202020204" pitchFamily="34" charset="0"/>
                <a:cs typeface="Arial" panose="020B0604020202020204" pitchFamily="34" charset="0"/>
              </a:rPr>
              <a:t>Paréntesis: una universidad en diálogo. Docencia en un mundo cambiante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44500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Recomendaciones:</a:t>
            </a:r>
          </a:p>
          <a:p>
            <a:pPr marL="444500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Utilice fuente Arial.</a:t>
            </a:r>
          </a:p>
          <a:p>
            <a:pPr marL="444500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Evite usar tamaño de letra inferior a 20 puntos.</a:t>
            </a:r>
          </a:p>
          <a:p>
            <a:pPr marL="444500"/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Habitualmente, 1 diapositiva por minuto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019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82</Words>
  <Application>Microsoft Office PowerPoint</Application>
  <PresentationFormat>Panorámica</PresentationFormat>
  <Paragraphs>14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RÓDENAS LÓPEZ, MANUEL ALEJANDRO</dc:creator>
  <cp:lastModifiedBy>CARRILLO SÁNCHEZ, JOSÉ MARÍA</cp:lastModifiedBy>
  <cp:revision>3</cp:revision>
  <dcterms:created xsi:type="dcterms:W3CDTF">2025-02-18T18:57:45Z</dcterms:created>
  <dcterms:modified xsi:type="dcterms:W3CDTF">2025-04-02T16:53:16Z</dcterms:modified>
</cp:coreProperties>
</file>